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DA5972-4072-8A71-1EDC-950F247337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47F305D-428D-BD88-EB51-1FBB13FC74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18FB90B-DB6E-2BF6-CD9D-E0D71B72C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ABCB-EB6D-475A-8F1C-BE9C6360843A}" type="datetimeFigureOut">
              <a:rPr lang="it-IT" smtClean="0"/>
              <a:t>10/07/2026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64927E-83E9-D47D-6785-0C1B4A9C8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BC22C3-E1FA-83EE-F7DB-422F24782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7B59-5FB1-4819-95F3-ED7F83921C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9655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6C4697-887B-0756-B033-058DD5957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05D1415-BCF6-1491-F115-76ACF6059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5E7C88A-B15A-ADDD-1025-3241F420A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ABCB-EB6D-475A-8F1C-BE9C6360843A}" type="datetimeFigureOut">
              <a:rPr lang="it-IT" smtClean="0"/>
              <a:t>10/07/2026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3D3E4A-08F2-C811-2E06-E38F758BC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A1A9364-AE3C-2A7B-2E77-1F5F51E86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7B59-5FB1-4819-95F3-ED7F83921C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0968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83BD758-4227-2822-36E3-E02446BDD5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D6765A4-0BAD-C4DC-90B1-8999717DAD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4EC5AF-0D29-B9E7-802C-0E8D8AF3A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ABCB-EB6D-475A-8F1C-BE9C6360843A}" type="datetimeFigureOut">
              <a:rPr lang="it-IT" smtClean="0"/>
              <a:t>10/07/2026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84967C-91C9-377F-109B-C4D46EBCF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5AF25CE-6B24-151C-D1CE-4B65B57AF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7B59-5FB1-4819-95F3-ED7F83921C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0109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7F667A-DEDB-2DB7-BB33-9001109F4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C3508A-DD04-DE98-F83A-9F7D2377F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F7D2D26-FBEF-502E-7042-689103ADA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ABCB-EB6D-475A-8F1C-BE9C6360843A}" type="datetimeFigureOut">
              <a:rPr lang="it-IT" smtClean="0"/>
              <a:t>10/07/2026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8C452D5-C722-918A-543B-89131E2B3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F1568C-89FD-7C56-240B-A6565EA55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7B59-5FB1-4819-95F3-ED7F83921C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6253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6EF2C4-D475-0B45-7B5D-CF3B88AF8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532E6B8-2BDA-9132-6794-329A225C2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E150264-D055-7EE6-5725-E5322D50C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ABCB-EB6D-475A-8F1C-BE9C6360843A}" type="datetimeFigureOut">
              <a:rPr lang="it-IT" smtClean="0"/>
              <a:t>10/07/2026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8CE3B8-B973-A566-42BD-6E592C5A0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E582C6-34B5-A936-86C1-1EA3DD563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7B59-5FB1-4819-95F3-ED7F83921C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9103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918291-6A83-51D7-331C-FB347C78C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588D72-6303-3B95-E20D-309BD21195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7DDBDFB-6563-3A02-B478-BF5FCBC74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18262DC-563D-CD9D-91A5-21AD982B2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ABCB-EB6D-475A-8F1C-BE9C6360843A}" type="datetimeFigureOut">
              <a:rPr lang="it-IT" smtClean="0"/>
              <a:t>10/07/2026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3219F62-DF19-4BC8-CB51-E8D8E87A3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8994533-64BC-EA43-1296-E0C81585A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7B59-5FB1-4819-95F3-ED7F83921C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2279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110944-59F6-AE83-BDBD-B124A2243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1FB1EE6-A8D9-4542-34FC-8E8C1644D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21115C7-C032-11EE-96EB-5FEDDA36AD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BD4AAFA-6F98-AAC5-25D0-7A1DB18D03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66FFC83-D0B1-D799-28A5-582521BD42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D755527-8265-12D2-9D3D-CBDF528CB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ABCB-EB6D-475A-8F1C-BE9C6360843A}" type="datetimeFigureOut">
              <a:rPr lang="it-IT" smtClean="0"/>
              <a:t>10/07/2026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C470BE9-5FE4-36D6-27DB-74799A0F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38D2950-5C90-E69C-4E49-D952C5CD5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7B59-5FB1-4819-95F3-ED7F83921C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133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430638-35C3-95D3-EC56-A602030B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1FF4977-B4E2-3110-21C5-4E6E50CD4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ABCB-EB6D-475A-8F1C-BE9C6360843A}" type="datetimeFigureOut">
              <a:rPr lang="it-IT" smtClean="0"/>
              <a:t>10/07/2026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3B2E376-2009-8DDF-2F8F-C75B25FB4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AE27D6C-E3D9-BC7C-2AE0-A873B1D1E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7B59-5FB1-4819-95F3-ED7F83921C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364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22CD046-63AA-7B62-35AA-7E0FD2CC1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ABCB-EB6D-475A-8F1C-BE9C6360843A}" type="datetimeFigureOut">
              <a:rPr lang="it-IT" smtClean="0"/>
              <a:t>10/07/2026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226C3DE-A42D-BF6D-D1BD-4A452D1B8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B48EBD4-6542-E12B-0901-4F98A0DA4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7B59-5FB1-4819-95F3-ED7F83921C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3507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C4D901-DB49-1EC1-3A8E-1625997C8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9784F0-F9CA-4BBE-7481-A84F1931A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B3087BE-A495-7D62-27AA-CCDEBA7FB1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EA5F295-F996-696B-CD87-48CA872F9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ABCB-EB6D-475A-8F1C-BE9C6360843A}" type="datetimeFigureOut">
              <a:rPr lang="it-IT" smtClean="0"/>
              <a:t>10/07/2026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9E4965B-9852-C444-A37F-D71D01543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95D43B0-AB7E-544C-E769-AED44B64D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7B59-5FB1-4819-95F3-ED7F83921C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63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F49545-B510-1A2C-4858-1D7E415D3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096C1AF-4D5B-4FD5-0ADC-7390B4DDAF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A27945D-EA46-5DA0-69CB-3C3C14CFA3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6555DBC-F04A-2328-FA33-B212B9F2F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ABCB-EB6D-475A-8F1C-BE9C6360843A}" type="datetimeFigureOut">
              <a:rPr lang="it-IT" smtClean="0"/>
              <a:t>10/07/2026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29C1B99-AD2A-E3E3-A886-7264C0868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E9281C0-3EF2-F45E-35F7-CAD5BF5E2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7B59-5FB1-4819-95F3-ED7F83921C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1344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3E1CC12-4573-B5BE-3231-B209ACF10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3D0CB8-5316-760F-B86A-5066BBC314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1B204D-D96B-4205-76F7-BB059E72AF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AABCB-EB6D-475A-8F1C-BE9C6360843A}" type="datetimeFigureOut">
              <a:rPr lang="it-IT" smtClean="0"/>
              <a:t>10/07/2026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81688D-1F9D-4F72-E8AE-F9280F8CF9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361C40-3219-D07C-0D8F-6B45DA8832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E7B59-5FB1-4819-95F3-ED7F83921C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3648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B617D21C-1CCA-B6E6-177F-1461D7CD36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681" y="455998"/>
            <a:ext cx="1276350" cy="12763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 di testo 2">
            <a:extLst>
              <a:ext uri="{FF2B5EF4-FFF2-40B4-BE49-F238E27FC236}">
                <a16:creationId xmlns:a16="http://schemas.microsoft.com/office/drawing/2014/main" id="{0E3270C5-34F6-530A-42C9-5E2E9C9D1971}"/>
              </a:ext>
            </a:extLst>
          </p:cNvPr>
          <p:cNvSpPr txBox="1"/>
          <p:nvPr/>
        </p:nvSpPr>
        <p:spPr>
          <a:xfrm>
            <a:off x="4898583" y="791987"/>
            <a:ext cx="2916853" cy="2083137"/>
          </a:xfrm>
          <a:prstGeom prst="rect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000" b="1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CONSIGLIO TERRITORIALE</a:t>
            </a:r>
            <a:endParaRPr lang="it-IT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900" b="1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900" b="1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Presidente</a:t>
            </a:r>
            <a:r>
              <a:rPr lang="it-IT" sz="900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A. Sala– </a:t>
            </a:r>
            <a:r>
              <a:rPr lang="it-IT" sz="900" b="1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Cons. Segretario</a:t>
            </a:r>
            <a:r>
              <a:rPr lang="it-IT" sz="900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M. Inzerillo </a:t>
            </a:r>
            <a:r>
              <a:rPr lang="it-IT" sz="900" b="1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Cons. Tesoriere</a:t>
            </a:r>
            <a:r>
              <a:rPr lang="it-IT" sz="900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F. De Rosa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900" b="1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Consiglieri</a:t>
            </a:r>
            <a:r>
              <a:rPr lang="it-IT" sz="900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C. Castronovo, A. Cimò, F. Dragotta, D. Ferreri, M.F. Greco, F. Lipari, D. Lo Bello, G. Lo Cacciato, B. Lo Torto, I. Marchese,  D. </a:t>
            </a:r>
            <a:r>
              <a:rPr lang="it-IT" sz="900" kern="100" err="1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Privitera</a:t>
            </a:r>
            <a:r>
              <a:rPr lang="it-IT" sz="900" kern="10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</a:t>
            </a:r>
            <a:r>
              <a:rPr lang="it-IT" sz="900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900" kern="100" dirty="0" err="1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Ferotti</a:t>
            </a:r>
            <a:r>
              <a:rPr lang="it-IT" sz="900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(Sez. B) </a:t>
            </a:r>
            <a:endParaRPr lang="it-IT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0DA689E-B17D-E487-C879-CE5149519FF8}"/>
              </a:ext>
            </a:extLst>
          </p:cNvPr>
          <p:cNvSpPr txBox="1"/>
          <p:nvPr/>
        </p:nvSpPr>
        <p:spPr>
          <a:xfrm>
            <a:off x="5363715" y="271332"/>
            <a:ext cx="18709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ORGANIGRAMMA</a:t>
            </a:r>
            <a:endParaRPr lang="it-IT" dirty="0"/>
          </a:p>
        </p:txBody>
      </p:sp>
      <p:sp>
        <p:nvSpPr>
          <p:cNvPr id="8" name="Casella di testo 3">
            <a:extLst>
              <a:ext uri="{FF2B5EF4-FFF2-40B4-BE49-F238E27FC236}">
                <a16:creationId xmlns:a16="http://schemas.microsoft.com/office/drawing/2014/main" id="{193297AD-3063-A77E-DD23-08B87EF0E43A}"/>
              </a:ext>
            </a:extLst>
          </p:cNvPr>
          <p:cNvSpPr txBox="1"/>
          <p:nvPr/>
        </p:nvSpPr>
        <p:spPr>
          <a:xfrm>
            <a:off x="1574277" y="2305715"/>
            <a:ext cx="1966594" cy="1560343"/>
          </a:xfrm>
          <a:prstGeom prst="rect">
            <a:avLst/>
          </a:prstGeom>
          <a:ln w="762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000" b="1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CONSIGLIO</a:t>
            </a:r>
            <a:r>
              <a:rPr lang="it-IT" sz="900" b="1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it-IT" sz="1000" b="1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DISCIPLINA</a:t>
            </a:r>
            <a:endParaRPr lang="it-IT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900" b="1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Presidente</a:t>
            </a:r>
            <a:r>
              <a:rPr lang="it-IT" sz="900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E. Rappa – </a:t>
            </a:r>
            <a:r>
              <a:rPr lang="it-IT" sz="900" b="1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Cons. Segretario</a:t>
            </a:r>
            <a:r>
              <a:rPr lang="it-IT" sz="900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S. Marino, </a:t>
            </a:r>
            <a:r>
              <a:rPr lang="it-IT" sz="900" b="1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Consiglieri</a:t>
            </a:r>
            <a:r>
              <a:rPr lang="it-IT" sz="900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A. </a:t>
            </a:r>
            <a:r>
              <a:rPr lang="it-IT" sz="900" kern="100" dirty="0" err="1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Baieli</a:t>
            </a:r>
            <a:r>
              <a:rPr lang="it-IT" sz="900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R. Bruno, V. Daino, A. D’Amico, F. Fazzari, L. Fortunato, P. Giardina, F. Leone, R. Ranieri, </a:t>
            </a:r>
            <a:r>
              <a:rPr lang="it-IT" sz="900" kern="100" dirty="0">
                <a:solidFill>
                  <a:srgbClr val="004F88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it-IT" sz="900" kern="100" dirty="0" err="1">
                <a:solidFill>
                  <a:srgbClr val="004F88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Sunseri</a:t>
            </a:r>
            <a:r>
              <a:rPr lang="it-IT" sz="900" kern="100" dirty="0">
                <a:solidFill>
                  <a:srgbClr val="004F88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900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(Sez. B), P. Spina, S. Tallo, A. R. Valenti</a:t>
            </a:r>
            <a:endParaRPr lang="it-IT" sz="9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9" name="Casella di testo 4">
            <a:extLst>
              <a:ext uri="{FF2B5EF4-FFF2-40B4-BE49-F238E27FC236}">
                <a16:creationId xmlns:a16="http://schemas.microsoft.com/office/drawing/2014/main" id="{6C564CAD-0C1A-8135-1D53-A253CCEE9AE8}"/>
              </a:ext>
            </a:extLst>
          </p:cNvPr>
          <p:cNvSpPr txBox="1"/>
          <p:nvPr/>
        </p:nvSpPr>
        <p:spPr>
          <a:xfrm>
            <a:off x="8605145" y="907031"/>
            <a:ext cx="431165" cy="200660"/>
          </a:xfrm>
          <a:prstGeom prst="rect">
            <a:avLst/>
          </a:prstGeom>
          <a:ln w="28575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800" kern="100" dirty="0">
                <a:solidFill>
                  <a:srgbClr val="004F88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DPO</a:t>
            </a:r>
            <a:endParaRPr lang="it-IT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asella di testo 4">
            <a:extLst>
              <a:ext uri="{FF2B5EF4-FFF2-40B4-BE49-F238E27FC236}">
                <a16:creationId xmlns:a16="http://schemas.microsoft.com/office/drawing/2014/main" id="{C9053F69-B8CA-CD69-A9BD-E4E9ED36DF64}"/>
              </a:ext>
            </a:extLst>
          </p:cNvPr>
          <p:cNvSpPr txBox="1"/>
          <p:nvPr/>
        </p:nvSpPr>
        <p:spPr>
          <a:xfrm>
            <a:off x="8605145" y="1305142"/>
            <a:ext cx="431165" cy="200660"/>
          </a:xfrm>
          <a:prstGeom prst="rect">
            <a:avLst/>
          </a:prstGeom>
          <a:ln w="28575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800" kern="100" dirty="0">
                <a:solidFill>
                  <a:srgbClr val="004F88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RTD</a:t>
            </a:r>
            <a:endParaRPr lang="it-IT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asella di testo 4">
            <a:extLst>
              <a:ext uri="{FF2B5EF4-FFF2-40B4-BE49-F238E27FC236}">
                <a16:creationId xmlns:a16="http://schemas.microsoft.com/office/drawing/2014/main" id="{280154F1-2AB9-CF87-FF4F-D30F190B5BD2}"/>
              </a:ext>
            </a:extLst>
          </p:cNvPr>
          <p:cNvSpPr txBox="1"/>
          <p:nvPr/>
        </p:nvSpPr>
        <p:spPr>
          <a:xfrm>
            <a:off x="8605145" y="1666481"/>
            <a:ext cx="431165" cy="200660"/>
          </a:xfrm>
          <a:prstGeom prst="rect">
            <a:avLst/>
          </a:prstGeom>
          <a:ln w="28575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800" kern="100" dirty="0">
                <a:solidFill>
                  <a:srgbClr val="004F88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RPCT</a:t>
            </a:r>
            <a:endParaRPr lang="it-IT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asella di testo 4">
            <a:extLst>
              <a:ext uri="{FF2B5EF4-FFF2-40B4-BE49-F238E27FC236}">
                <a16:creationId xmlns:a16="http://schemas.microsoft.com/office/drawing/2014/main" id="{A75CDA97-4A19-EA9F-620F-CAA127909AF1}"/>
              </a:ext>
            </a:extLst>
          </p:cNvPr>
          <p:cNvSpPr txBox="1"/>
          <p:nvPr/>
        </p:nvSpPr>
        <p:spPr>
          <a:xfrm>
            <a:off x="8605145" y="2080481"/>
            <a:ext cx="575800" cy="223914"/>
          </a:xfrm>
          <a:prstGeom prst="rect">
            <a:avLst/>
          </a:prstGeom>
          <a:ln w="28575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800" kern="100" dirty="0">
                <a:solidFill>
                  <a:srgbClr val="004F88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Revisore </a:t>
            </a:r>
            <a:endParaRPr lang="it-IT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Casella di testo 4">
            <a:extLst>
              <a:ext uri="{FF2B5EF4-FFF2-40B4-BE49-F238E27FC236}">
                <a16:creationId xmlns:a16="http://schemas.microsoft.com/office/drawing/2014/main" id="{D62BEE3B-3032-4F45-E235-EA97BD7C44A4}"/>
              </a:ext>
            </a:extLst>
          </p:cNvPr>
          <p:cNvSpPr txBox="1"/>
          <p:nvPr/>
        </p:nvSpPr>
        <p:spPr>
          <a:xfrm>
            <a:off x="8605143" y="2469350"/>
            <a:ext cx="431165" cy="200660"/>
          </a:xfrm>
          <a:prstGeom prst="rect">
            <a:avLst/>
          </a:prstGeom>
          <a:ln w="28575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800" kern="100" dirty="0">
                <a:solidFill>
                  <a:srgbClr val="004F88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RSPP</a:t>
            </a:r>
            <a:endParaRPr lang="it-IT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asella di testo 4">
            <a:extLst>
              <a:ext uri="{FF2B5EF4-FFF2-40B4-BE49-F238E27FC236}">
                <a16:creationId xmlns:a16="http://schemas.microsoft.com/office/drawing/2014/main" id="{F4CCBE79-A9AC-57E4-2B1F-6C9EF7D90047}"/>
              </a:ext>
            </a:extLst>
          </p:cNvPr>
          <p:cNvSpPr txBox="1"/>
          <p:nvPr/>
        </p:nvSpPr>
        <p:spPr>
          <a:xfrm>
            <a:off x="8605143" y="2885227"/>
            <a:ext cx="431165" cy="200660"/>
          </a:xfrm>
          <a:prstGeom prst="rect">
            <a:avLst/>
          </a:prstGeom>
          <a:ln w="28575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800" kern="100" dirty="0">
                <a:solidFill>
                  <a:srgbClr val="004F88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RUP</a:t>
            </a:r>
            <a:endParaRPr lang="it-IT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7669E29F-7BF4-870F-21A0-A21350422133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7869382" y="1766811"/>
            <a:ext cx="7357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>
            <a:extLst>
              <a:ext uri="{FF2B5EF4-FFF2-40B4-BE49-F238E27FC236}">
                <a16:creationId xmlns:a16="http://schemas.microsoft.com/office/drawing/2014/main" id="{CC2983F0-071F-0C67-098D-4CD183E4ADB6}"/>
              </a:ext>
            </a:extLst>
          </p:cNvPr>
          <p:cNvCxnSpPr>
            <a:cxnSpLocks/>
          </p:cNvCxnSpPr>
          <p:nvPr/>
        </p:nvCxnSpPr>
        <p:spPr>
          <a:xfrm flipV="1">
            <a:off x="7889326" y="1433332"/>
            <a:ext cx="735763" cy="326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>
            <a:extLst>
              <a:ext uri="{FF2B5EF4-FFF2-40B4-BE49-F238E27FC236}">
                <a16:creationId xmlns:a16="http://schemas.microsoft.com/office/drawing/2014/main" id="{6FAA6B82-117D-9D37-472B-00D6B20213FD}"/>
              </a:ext>
            </a:extLst>
          </p:cNvPr>
          <p:cNvCxnSpPr>
            <a:cxnSpLocks/>
            <a:stCxn id="5" idx="3"/>
            <a:endCxn id="5" idx="3"/>
          </p:cNvCxnSpPr>
          <p:nvPr/>
        </p:nvCxnSpPr>
        <p:spPr>
          <a:xfrm>
            <a:off x="7815436" y="1833556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D527D4C4-DC30-804D-E9FE-69DC74B44D85}"/>
              </a:ext>
            </a:extLst>
          </p:cNvPr>
          <p:cNvCxnSpPr>
            <a:cxnSpLocks/>
          </p:cNvCxnSpPr>
          <p:nvPr/>
        </p:nvCxnSpPr>
        <p:spPr>
          <a:xfrm flipV="1">
            <a:off x="7892474" y="1128636"/>
            <a:ext cx="618836" cy="638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>
            <a:extLst>
              <a:ext uri="{FF2B5EF4-FFF2-40B4-BE49-F238E27FC236}">
                <a16:creationId xmlns:a16="http://schemas.microsoft.com/office/drawing/2014/main" id="{F49DC678-8D81-E509-46AB-8C72E9519D7F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7889326" y="1766811"/>
            <a:ext cx="715819" cy="4256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>
            <a:extLst>
              <a:ext uri="{FF2B5EF4-FFF2-40B4-BE49-F238E27FC236}">
                <a16:creationId xmlns:a16="http://schemas.microsoft.com/office/drawing/2014/main" id="{6AFE3644-1BF2-0478-2599-F54762F1D50F}"/>
              </a:ext>
            </a:extLst>
          </p:cNvPr>
          <p:cNvCxnSpPr>
            <a:cxnSpLocks/>
          </p:cNvCxnSpPr>
          <p:nvPr/>
        </p:nvCxnSpPr>
        <p:spPr>
          <a:xfrm>
            <a:off x="7912784" y="1760208"/>
            <a:ext cx="668900" cy="8300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>
            <a:extLst>
              <a:ext uri="{FF2B5EF4-FFF2-40B4-BE49-F238E27FC236}">
                <a16:creationId xmlns:a16="http://schemas.microsoft.com/office/drawing/2014/main" id="{D71CA414-B984-A0EA-0C51-5E2E3B8035EA}"/>
              </a:ext>
            </a:extLst>
          </p:cNvPr>
          <p:cNvCxnSpPr>
            <a:cxnSpLocks/>
          </p:cNvCxnSpPr>
          <p:nvPr/>
        </p:nvCxnSpPr>
        <p:spPr>
          <a:xfrm>
            <a:off x="7912784" y="1766811"/>
            <a:ext cx="618470" cy="11503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F0A71D01-BFE1-0AE7-C0CA-DD9577CEBE32}"/>
              </a:ext>
            </a:extLst>
          </p:cNvPr>
          <p:cNvSpPr txBox="1"/>
          <p:nvPr/>
        </p:nvSpPr>
        <p:spPr>
          <a:xfrm>
            <a:off x="4981711" y="3722255"/>
            <a:ext cx="2730653" cy="230832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900" b="1" kern="100" dirty="0">
                <a:solidFill>
                  <a:srgbClr val="004F88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Consigliere Segretario </a:t>
            </a:r>
            <a:r>
              <a:rPr lang="it-IT" sz="900" kern="100" dirty="0">
                <a:solidFill>
                  <a:srgbClr val="004F88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S. </a:t>
            </a:r>
            <a:r>
              <a:rPr lang="it-IT" sz="900" kern="100" dirty="0" err="1">
                <a:solidFill>
                  <a:srgbClr val="004F88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Favuzza</a:t>
            </a:r>
            <a:endParaRPr lang="it-IT" sz="900" kern="100" dirty="0">
              <a:solidFill>
                <a:srgbClr val="004F88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CasellaDiTesto 44">
            <a:extLst>
              <a:ext uri="{FF2B5EF4-FFF2-40B4-BE49-F238E27FC236}">
                <a16:creationId xmlns:a16="http://schemas.microsoft.com/office/drawing/2014/main" id="{6C1AD80C-89D8-1AC5-BB72-C30346B8F1FC}"/>
              </a:ext>
            </a:extLst>
          </p:cNvPr>
          <p:cNvSpPr txBox="1"/>
          <p:nvPr/>
        </p:nvSpPr>
        <p:spPr>
          <a:xfrm>
            <a:off x="5090891" y="4364541"/>
            <a:ext cx="2512291" cy="1615827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900" b="1" kern="100" dirty="0">
                <a:solidFill>
                  <a:srgbClr val="004F88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Ufficio Segreteria </a:t>
            </a:r>
          </a:p>
          <a:p>
            <a:pPr algn="ctr"/>
            <a:r>
              <a:rPr lang="it-IT" sz="900" kern="100" dirty="0">
                <a:solidFill>
                  <a:srgbClr val="004F88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G. Pace - Responsabile Ufficio - RPCT</a:t>
            </a:r>
          </a:p>
          <a:p>
            <a:pPr algn="ctr"/>
            <a:endParaRPr lang="it-IT" sz="900" kern="100" dirty="0">
              <a:solidFill>
                <a:srgbClr val="004F88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900" kern="100" dirty="0">
                <a:solidFill>
                  <a:srgbClr val="004F88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C. Ganci – Gestione Albo – </a:t>
            </a:r>
            <a:r>
              <a:rPr lang="it-IT" sz="900" kern="100" dirty="0" err="1">
                <a:solidFill>
                  <a:srgbClr val="004F88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Pec</a:t>
            </a:r>
            <a:r>
              <a:rPr lang="it-IT" sz="900" kern="100" dirty="0">
                <a:solidFill>
                  <a:srgbClr val="004F88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– Attività di Segreteria </a:t>
            </a:r>
          </a:p>
          <a:p>
            <a:pPr algn="just"/>
            <a:r>
              <a:rPr lang="it-IT" sz="900" kern="100" dirty="0">
                <a:solidFill>
                  <a:srgbClr val="004F88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B. La Mantia – Supporto Consiglio Disciplina – Consulta Regionale – Attività di Segreteria </a:t>
            </a:r>
          </a:p>
          <a:p>
            <a:pPr algn="just"/>
            <a:r>
              <a:rPr lang="it-IT" sz="900" kern="100" dirty="0">
                <a:solidFill>
                  <a:srgbClr val="004F88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C. Ranieri – Formazione – Protocollo –Attività di Segreteria </a:t>
            </a:r>
          </a:p>
          <a:p>
            <a:pPr algn="just"/>
            <a:r>
              <a:rPr lang="it-IT" sz="900" kern="100" dirty="0">
                <a:solidFill>
                  <a:srgbClr val="004F88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C. Saponaro – Amministrazione e Contabilità </a:t>
            </a:r>
          </a:p>
          <a:p>
            <a:pPr algn="ctr"/>
            <a:endParaRPr lang="it-IT" sz="900" kern="100" dirty="0">
              <a:solidFill>
                <a:srgbClr val="004F88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8B09D33A-904F-7D51-F110-98289723FBDB}"/>
              </a:ext>
            </a:extLst>
          </p:cNvPr>
          <p:cNvCxnSpPr>
            <a:stCxn id="44" idx="2"/>
          </p:cNvCxnSpPr>
          <p:nvPr/>
        </p:nvCxnSpPr>
        <p:spPr>
          <a:xfrm flipH="1">
            <a:off x="6347036" y="3953087"/>
            <a:ext cx="2" cy="325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>
            <a:extLst>
              <a:ext uri="{FF2B5EF4-FFF2-40B4-BE49-F238E27FC236}">
                <a16:creationId xmlns:a16="http://schemas.microsoft.com/office/drawing/2014/main" id="{F12F6331-D72C-06D6-B5E7-460E292C0219}"/>
              </a:ext>
            </a:extLst>
          </p:cNvPr>
          <p:cNvCxnSpPr/>
          <p:nvPr/>
        </p:nvCxnSpPr>
        <p:spPr>
          <a:xfrm>
            <a:off x="6347036" y="2917151"/>
            <a:ext cx="0" cy="7049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8191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227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Daniela Pace</dc:creator>
  <cp:lastModifiedBy>Daniela Pace</cp:lastModifiedBy>
  <cp:revision>9</cp:revision>
  <dcterms:created xsi:type="dcterms:W3CDTF">2025-11-26T11:44:57Z</dcterms:created>
  <dcterms:modified xsi:type="dcterms:W3CDTF">2026-07-10T10:38:53Z</dcterms:modified>
</cp:coreProperties>
</file>